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67.png" ContentType="image/png"/>
  <Override PartName="/ppt/media/image66.png" ContentType="image/png"/>
  <Override PartName="/ppt/media/image65.jpeg" ContentType="image/jpeg"/>
  <Override PartName="/ppt/media/image63.jpeg" ContentType="image/jpeg"/>
  <Override PartName="/ppt/media/image58.png" ContentType="image/png"/>
  <Override PartName="/ppt/media/image54.png" ContentType="image/png"/>
  <Override PartName="/ppt/media/image53.jpeg" ContentType="image/jpeg"/>
  <Override PartName="/ppt/media/image50.jpeg" ContentType="image/jpeg"/>
  <Override PartName="/ppt/media/image21.jpeg" ContentType="image/jpeg"/>
  <Override PartName="/ppt/media/image19.jpeg" ContentType="image/jpeg"/>
  <Override PartName="/ppt/media/image4.jpeg" ContentType="image/jpeg"/>
  <Override PartName="/ppt/media/image3.png" ContentType="image/png"/>
  <Override PartName="/ppt/media/image17.jpeg" ContentType="image/jpeg"/>
  <Override PartName="/ppt/media/image31.png" ContentType="image/png"/>
  <Override PartName="/ppt/media/image45.jpeg" ContentType="image/jpeg"/>
  <Override PartName="/ppt/media/image20.png" ContentType="image/png"/>
  <Override PartName="/ppt/media/image5.png" ContentType="image/png"/>
  <Override PartName="/ppt/media/image56.png" ContentType="image/png"/>
  <Override PartName="/ppt/media/image6.png" ContentType="image/png"/>
  <Override PartName="/ppt/media/image44.jpeg" ContentType="image/jpeg"/>
  <Override PartName="/ppt/media/image55.jpeg" ContentType="image/jpeg"/>
  <Override PartName="/ppt/media/image12.jpeg" ContentType="image/jpeg"/>
  <Override PartName="/ppt/media/image11.jpeg" ContentType="image/jpeg"/>
  <Override PartName="/ppt/media/image1.jpeg" ContentType="image/jpeg"/>
  <Override PartName="/ppt/media/image41.png" ContentType="image/png"/>
  <Override PartName="/ppt/media/image46.jpeg" ContentType="image/jpeg"/>
  <Override PartName="/ppt/media/image22.png" ContentType="image/png"/>
  <Override PartName="/ppt/media/image64.png" ContentType="image/png"/>
  <Override PartName="/ppt/media/image29.jpeg" ContentType="image/jpeg"/>
  <Override PartName="/ppt/media/image62.jpeg" ContentType="image/jpeg"/>
  <Override PartName="/ppt/media/image52.png" ContentType="image/png"/>
  <Override PartName="/ppt/media/image49.jpeg" ContentType="image/jpeg"/>
  <Override PartName="/ppt/media/image2.png" ContentType="image/png"/>
  <Override PartName="/ppt/media/image37.png" ContentType="image/png"/>
  <Override PartName="/ppt/media/image68.png" ContentType="image/png"/>
  <Override PartName="/ppt/media/image7.jpeg" ContentType="image/jpeg"/>
  <Override PartName="/ppt/media/image8.jpeg" ContentType="image/jpeg"/>
  <Override PartName="/ppt/media/image13.jpeg" ContentType="image/jpeg"/>
  <Override PartName="/ppt/media/image10.png" ContentType="image/png"/>
  <Override PartName="/ppt/media/image9.png" ContentType="image/png"/>
  <Override PartName="/ppt/media/image18.png" ContentType="image/png"/>
  <Override PartName="/ppt/media/image34.jpeg" ContentType="image/jpeg"/>
  <Override PartName="/ppt/media/image57.jpeg" ContentType="image/jpeg"/>
  <Override PartName="/ppt/media/image14.jpeg" ContentType="image/jpeg"/>
  <Override PartName="/ppt/media/image23.png" ContentType="image/png"/>
  <Override PartName="/ppt/media/image24.png" ContentType="image/png"/>
  <Override PartName="/ppt/media/image25.jpeg" ContentType="image/jpeg"/>
  <Override PartName="/ppt/media/image3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60.jpeg" ContentType="image/jpeg"/>
  <Override PartName="/ppt/media/image47.jpeg" ContentType="image/jpeg"/>
  <Override PartName="/ppt/media/image32.png" ContentType="image/png"/>
  <Override PartName="/ppt/media/image15.jpeg" ContentType="image/jpeg"/>
  <Override PartName="/ppt/media/image33.png" ContentType="image/png"/>
  <Override PartName="/ppt/media/image36.png" ContentType="image/png"/>
  <Override PartName="/ppt/media/image51.jpeg" ContentType="image/jpeg"/>
  <Override PartName="/ppt/media/image38.jpeg" ContentType="image/jpeg"/>
  <Override PartName="/ppt/media/image39.png" ContentType="image/png"/>
  <Override PartName="/ppt/media/image40.png" ContentType="image/png"/>
  <Override PartName="/ppt/media/image61.jpeg" ContentType="image/jpeg"/>
  <Override PartName="/ppt/media/image48.jpeg" ContentType="image/jpeg"/>
  <Override PartName="/ppt/media/image42.png" ContentType="image/png"/>
  <Override PartName="/ppt/media/image59.jpeg" ContentType="image/jpeg"/>
  <Override PartName="/ppt/media/image16.jpeg" ContentType="image/jpeg"/>
  <Override PartName="/ppt/media/image43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907587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6F5BBB2-D010-44B8-8267-AA30D98B400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32D450F2-1214-4A70-AB09-4F73A47253EF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323CE9A-50E2-418E-A3C7-7DAA5AC17605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947880" y="4862520"/>
            <a:ext cx="5175720" cy="4278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D26B73FF-E83B-4668-AF6C-90AEC306AA22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0EF11D82-8AEE-47D9-9E1F-C4F0E169EE97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73E88750-34DF-4E59-8ED7-303EBAD38138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3EA74320-AA61-4226-981E-3241D115AA87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8AE43F11-2B98-47F4-B3AA-C6087DB05EDB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E983A5F-F00F-4153-9860-AFEEF5C326F3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54BDD80-EFCF-4529-8A8D-E52A2308B416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BA9C2781-836F-4F72-BF3A-426C05921C73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1179E8F-840C-460D-B576-CABBBDB51F2C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3088BB5D-0DD6-4E21-B757-1D69DD5FFB71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073CA07-129B-4AB2-8BCC-C52CEB3E7BF2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7496B67E-3DEF-48B2-9BE5-CF60DC0484CD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087D65E-56BC-4CD2-912A-89B1D0DBE44F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381A1647-53F1-4EE2-ABC4-F5C5A74DE2BF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A85D01FC-5635-433E-B971-F0A951601482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C7D45E5A-AC2F-4063-B07A-1D1A8DDD1521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97A2782-61DD-4BB1-B7A9-13A572BD6315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A5F05268-7B64-4BB8-B579-E8C349DC2826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2C38640-D28B-4BE2-A0BB-C714FA4244CB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0E8AB318-0AC2-4825-844A-287658107BEE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E78E3486-A03E-426A-A82B-0629D7629ED8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E000D493-19CC-4AD4-A17F-F7C0488DCBCE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087D324B-3EC1-4241-86BF-3D08123B34F3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D1E7F0F-372F-4EBF-817C-B3EC54AFBAE2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2353E35-A9F5-4002-815B-408B7AE42A87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9952CAE-6AAE-43E0-B3B9-39DC9AC39F2F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825221C0-091B-43B1-AFC8-B3BFEB6F7BA7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0DD94B8-9F3F-4888-AB24-9945D531EC02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13B92D5F-1422-44D1-B667-E580D117C2B3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31EC2D11-3181-4D73-AC21-A100B359658D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8151F34A-6D26-448E-8FDC-8143C2DD6BE1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8CC50FB8-BEEE-44A4-9D29-5E51E3A6977C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AD51E6B2-4FC0-4647-A5DA-45BABD69CCC4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9165DA17-E675-49EF-AC9D-18E9BA3CCB35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1203BA1B-8F2D-4646-A788-9325D191BE25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AA6DE61F-5F37-4E0D-B0B1-97C8854219A7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021200" y="9723600"/>
            <a:ext cx="304992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9BCD4762-7CF9-4B39-B85C-9F05C490F9BE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4021200" y="9723600"/>
            <a:ext cx="307692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F129716-79BD-492A-9E37-67CBDEEBF187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947880" y="4862520"/>
            <a:ext cx="5202720" cy="430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137360" y="6559560"/>
            <a:ext cx="2649960" cy="1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440" rIns="82440" tIns="0" bIns="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      </a:t>
            </a:r>
            <a:fld id="{A4F60C6C-B225-4BC7-B058-BCC551D6688D}" type="slidenum"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576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7137360" y="6559560"/>
            <a:ext cx="2649960" cy="1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440" rIns="82440" tIns="0" bIns="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      </a:t>
            </a:r>
            <a:fld id="{27FF6DC8-2A62-4A34-8029-E04BFBFF07B3}" type="slidenum"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jpeg"/><Relationship Id="rId8" Type="http://schemas.openxmlformats.org/officeDocument/2006/relationships/image" Target="../media/image45.jpeg"/><Relationship Id="rId9" Type="http://schemas.openxmlformats.org/officeDocument/2006/relationships/image" Target="../media/image46.jpeg"/><Relationship Id="rId10" Type="http://schemas.openxmlformats.org/officeDocument/2006/relationships/image" Target="../media/image47.jpeg"/><Relationship Id="rId11" Type="http://schemas.openxmlformats.org/officeDocument/2006/relationships/image" Target="../media/image48.jpeg"/><Relationship Id="rId12" Type="http://schemas.openxmlformats.org/officeDocument/2006/relationships/image" Target="../media/image49.jpeg"/><Relationship Id="rId13" Type="http://schemas.openxmlformats.org/officeDocument/2006/relationships/image" Target="../media/image50.jpeg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jpe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" descr=""/>
          <p:cNvPicPr/>
          <p:nvPr/>
        </p:nvPicPr>
        <p:blipFill>
          <a:blip r:embed="rId2"/>
          <a:stretch/>
        </p:blipFill>
        <p:spPr>
          <a:xfrm>
            <a:off x="4572000" y="5051160"/>
            <a:ext cx="1648800" cy="162324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-14400" y="972000"/>
            <a:ext cx="990648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2"/>
          <p:cNvSpPr/>
          <p:nvPr/>
        </p:nvSpPr>
        <p:spPr>
          <a:xfrm>
            <a:off x="1739880" y="3501000"/>
            <a:ext cx="6394320" cy="144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0" y="3657600"/>
            <a:ext cx="990648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440" rIns="82440" tIns="41400" bIns="414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David Álvarez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Santiago Garrido, Luis Moreno, Adriana Birlutiu, Manuella Kadar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6" descr=""/>
          <p:cNvPicPr/>
          <p:nvPr/>
        </p:nvPicPr>
        <p:blipFill>
          <a:blip r:embed="rId3"/>
          <a:stretch/>
        </p:blipFill>
        <p:spPr>
          <a:xfrm>
            <a:off x="181080" y="5421960"/>
            <a:ext cx="3658680" cy="118044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7367400" y="5303520"/>
            <a:ext cx="1775880" cy="137088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169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6"/>
          <p:cNvSpPr/>
          <p:nvPr/>
        </p:nvSpPr>
        <p:spPr>
          <a:xfrm>
            <a:off x="423000" y="1756800"/>
            <a:ext cx="8919720" cy="72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"/>
          <p:cNvSpPr/>
          <p:nvPr/>
        </p:nvSpPr>
        <p:spPr>
          <a:xfrm>
            <a:off x="-365760" y="1894680"/>
            <a:ext cx="1014912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752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8"/>
          <p:cNvSpPr/>
          <p:nvPr/>
        </p:nvSpPr>
        <p:spPr>
          <a:xfrm>
            <a:off x="3901680" y="3840480"/>
            <a:ext cx="2681280" cy="153720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9"/>
          <p:cNvSpPr/>
          <p:nvPr/>
        </p:nvSpPr>
        <p:spPr>
          <a:xfrm>
            <a:off x="3749040" y="2834640"/>
            <a:ext cx="310824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731520" y="3287520"/>
            <a:ext cx="2472480" cy="2472480"/>
          </a:xfrm>
          <a:prstGeom prst="rect">
            <a:avLst/>
          </a:prstGeom>
          <a:ln w="54720">
            <a:noFill/>
          </a:ln>
        </p:spPr>
      </p:pic>
      <p:pic>
        <p:nvPicPr>
          <p:cNvPr id="179" name="" descr=""/>
          <p:cNvPicPr/>
          <p:nvPr/>
        </p:nvPicPr>
        <p:blipFill>
          <a:blip r:embed="rId4"/>
          <a:stretch/>
        </p:blipFill>
        <p:spPr>
          <a:xfrm>
            <a:off x="7296480" y="3200400"/>
            <a:ext cx="932400" cy="262800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181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>
            <a:off x="423000" y="1756800"/>
            <a:ext cx="8919720" cy="72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7"/>
          <p:cNvSpPr/>
          <p:nvPr/>
        </p:nvSpPr>
        <p:spPr>
          <a:xfrm>
            <a:off x="-365760" y="1894680"/>
            <a:ext cx="1014912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752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2682000" y="3693600"/>
            <a:ext cx="2803680" cy="184752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9"/>
          <p:cNvSpPr/>
          <p:nvPr/>
        </p:nvSpPr>
        <p:spPr>
          <a:xfrm>
            <a:off x="3749040" y="2834640"/>
            <a:ext cx="310824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1285200" y="3291840"/>
            <a:ext cx="932400" cy="2628000"/>
          </a:xfrm>
          <a:prstGeom prst="rect">
            <a:avLst/>
          </a:prstGeom>
          <a:ln w="54720"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756040" y="3127680"/>
            <a:ext cx="1122840" cy="637200"/>
          </a:xfrm>
          <a:prstGeom prst="rect">
            <a:avLst/>
          </a:prstGeom>
          <a:ln w="54720">
            <a:noFill/>
          </a:ln>
        </p:spPr>
      </p:pic>
      <p:pic>
        <p:nvPicPr>
          <p:cNvPr id="192" name="" descr=""/>
          <p:cNvPicPr/>
          <p:nvPr/>
        </p:nvPicPr>
        <p:blipFill>
          <a:blip r:embed="rId5"/>
          <a:stretch/>
        </p:blipFill>
        <p:spPr>
          <a:xfrm>
            <a:off x="6154560" y="4311720"/>
            <a:ext cx="307080" cy="480960"/>
          </a:xfrm>
          <a:prstGeom prst="rect">
            <a:avLst/>
          </a:prstGeom>
          <a:ln w="54720">
            <a:noFill/>
          </a:ln>
        </p:spPr>
      </p:pic>
      <p:pic>
        <p:nvPicPr>
          <p:cNvPr id="193" name="" descr=""/>
          <p:cNvPicPr/>
          <p:nvPr/>
        </p:nvPicPr>
        <p:blipFill>
          <a:blip r:embed="rId6"/>
          <a:stretch/>
        </p:blipFill>
        <p:spPr>
          <a:xfrm>
            <a:off x="5854320" y="5320080"/>
            <a:ext cx="865800" cy="579960"/>
          </a:xfrm>
          <a:prstGeom prst="rect">
            <a:avLst/>
          </a:prstGeom>
          <a:ln w="54720">
            <a:noFill/>
          </a:ln>
        </p:spPr>
      </p:pic>
      <p:pic>
        <p:nvPicPr>
          <p:cNvPr id="194" name="" descr=""/>
          <p:cNvPicPr/>
          <p:nvPr/>
        </p:nvPicPr>
        <p:blipFill>
          <a:blip r:embed="rId7"/>
          <a:stretch/>
        </p:blipFill>
        <p:spPr>
          <a:xfrm>
            <a:off x="7630560" y="2768040"/>
            <a:ext cx="246600" cy="503640"/>
          </a:xfrm>
          <a:prstGeom prst="rect">
            <a:avLst/>
          </a:prstGeom>
          <a:ln w="54720">
            <a:noFill/>
          </a:ln>
        </p:spPr>
      </p:pic>
      <p:pic>
        <p:nvPicPr>
          <p:cNvPr id="195" name="" descr=""/>
          <p:cNvPicPr/>
          <p:nvPr/>
        </p:nvPicPr>
        <p:blipFill>
          <a:blip r:embed="rId8"/>
          <a:stretch/>
        </p:blipFill>
        <p:spPr>
          <a:xfrm>
            <a:off x="7996320" y="2768040"/>
            <a:ext cx="246600" cy="503640"/>
          </a:xfrm>
          <a:prstGeom prst="rect">
            <a:avLst/>
          </a:prstGeom>
          <a:ln w="54720">
            <a:noFill/>
          </a:ln>
        </p:spPr>
      </p:pic>
      <p:pic>
        <p:nvPicPr>
          <p:cNvPr id="196" name="" descr=""/>
          <p:cNvPicPr/>
          <p:nvPr/>
        </p:nvPicPr>
        <p:blipFill>
          <a:blip r:embed="rId9"/>
          <a:stretch/>
        </p:blipFill>
        <p:spPr>
          <a:xfrm>
            <a:off x="7630560" y="3455280"/>
            <a:ext cx="246600" cy="503640"/>
          </a:xfrm>
          <a:prstGeom prst="rect">
            <a:avLst/>
          </a:prstGeom>
          <a:ln w="54720">
            <a:noFill/>
          </a:ln>
        </p:spPr>
      </p:pic>
      <p:pic>
        <p:nvPicPr>
          <p:cNvPr id="197" name="" descr=""/>
          <p:cNvPicPr/>
          <p:nvPr/>
        </p:nvPicPr>
        <p:blipFill>
          <a:blip r:embed="rId10"/>
          <a:stretch/>
        </p:blipFill>
        <p:spPr>
          <a:xfrm>
            <a:off x="7987320" y="3455280"/>
            <a:ext cx="246600" cy="503640"/>
          </a:xfrm>
          <a:prstGeom prst="rect">
            <a:avLst/>
          </a:prstGeom>
          <a:ln w="54720">
            <a:noFill/>
          </a:ln>
        </p:spPr>
      </p:pic>
      <p:pic>
        <p:nvPicPr>
          <p:cNvPr id="198" name="" descr=""/>
          <p:cNvPicPr/>
          <p:nvPr/>
        </p:nvPicPr>
        <p:blipFill>
          <a:blip r:embed="rId11"/>
          <a:stretch/>
        </p:blipFill>
        <p:spPr>
          <a:xfrm rot="10692600">
            <a:off x="7705800" y="5856480"/>
            <a:ext cx="246600" cy="503640"/>
          </a:xfrm>
          <a:prstGeom prst="rect">
            <a:avLst/>
          </a:prstGeom>
          <a:ln w="54720">
            <a:noFill/>
          </a:ln>
        </p:spPr>
      </p:pic>
      <p:pic>
        <p:nvPicPr>
          <p:cNvPr id="199" name="" descr=""/>
          <p:cNvPicPr/>
          <p:nvPr/>
        </p:nvPicPr>
        <p:blipFill>
          <a:blip r:embed="rId12"/>
          <a:stretch/>
        </p:blipFill>
        <p:spPr>
          <a:xfrm>
            <a:off x="7722000" y="5292360"/>
            <a:ext cx="246600" cy="503640"/>
          </a:xfrm>
          <a:prstGeom prst="rect">
            <a:avLst/>
          </a:prstGeom>
          <a:ln w="54720">
            <a:noFill/>
          </a:ln>
        </p:spPr>
      </p:pic>
      <p:pic>
        <p:nvPicPr>
          <p:cNvPr id="200" name="" descr=""/>
          <p:cNvPicPr/>
          <p:nvPr/>
        </p:nvPicPr>
        <p:blipFill>
          <a:blip r:embed="rId13"/>
          <a:stretch/>
        </p:blipFill>
        <p:spPr>
          <a:xfrm>
            <a:off x="7722000" y="4735440"/>
            <a:ext cx="246600" cy="503640"/>
          </a:xfrm>
          <a:prstGeom prst="rect">
            <a:avLst/>
          </a:prstGeom>
          <a:ln w="54720">
            <a:noFill/>
          </a:ln>
        </p:spPr>
      </p:pic>
      <p:sp>
        <p:nvSpPr>
          <p:cNvPr id="201" name="CustomShape 10"/>
          <p:cNvSpPr/>
          <p:nvPr/>
        </p:nvSpPr>
        <p:spPr>
          <a:xfrm>
            <a:off x="7024320" y="2743200"/>
            <a:ext cx="401040" cy="1279440"/>
          </a:xfrm>
          <a:custGeom>
            <a:avLst/>
            <a:gdLst/>
            <a:ahLst/>
            <a:rect l="l" t="t" r="r" b="b"/>
            <a:pathLst>
              <a:path w="1118" h="3558">
                <a:moveTo>
                  <a:pt x="1117" y="0"/>
                </a:moveTo>
                <a:cubicBezTo>
                  <a:pt x="837" y="0"/>
                  <a:pt x="558" y="148"/>
                  <a:pt x="558" y="296"/>
                </a:cubicBezTo>
                <a:lnTo>
                  <a:pt x="558" y="1482"/>
                </a:lnTo>
                <a:cubicBezTo>
                  <a:pt x="558" y="1630"/>
                  <a:pt x="279" y="1778"/>
                  <a:pt x="0" y="1778"/>
                </a:cubicBezTo>
                <a:cubicBezTo>
                  <a:pt x="279" y="1778"/>
                  <a:pt x="558" y="1926"/>
                  <a:pt x="558" y="2074"/>
                </a:cubicBezTo>
                <a:lnTo>
                  <a:pt x="558" y="3260"/>
                </a:lnTo>
                <a:cubicBezTo>
                  <a:pt x="558" y="3408"/>
                  <a:pt x="837" y="3557"/>
                  <a:pt x="1117" y="3557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1"/>
          <p:cNvSpPr/>
          <p:nvPr/>
        </p:nvSpPr>
        <p:spPr>
          <a:xfrm>
            <a:off x="7024320" y="4754880"/>
            <a:ext cx="420480" cy="15537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2"/>
          <p:cNvSpPr/>
          <p:nvPr/>
        </p:nvSpPr>
        <p:spPr>
          <a:xfrm>
            <a:off x="6701040" y="4130640"/>
            <a:ext cx="310824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ts val="12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   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Size: 59*35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205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1848240" y="2031120"/>
            <a:ext cx="6075720" cy="382788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21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1391040" y="2206440"/>
            <a:ext cx="7295040" cy="337068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219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4"/>
          <p:cNvSpPr/>
          <p:nvPr/>
        </p:nvSpPr>
        <p:spPr>
          <a:xfrm>
            <a:off x="1128960" y="533880"/>
            <a:ext cx="61722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3840480" y="1648080"/>
            <a:ext cx="2285640" cy="72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7"/>
          <p:cNvSpPr/>
          <p:nvPr/>
        </p:nvSpPr>
        <p:spPr>
          <a:xfrm>
            <a:off x="0" y="1785960"/>
            <a:ext cx="990720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2942640" y="2747880"/>
            <a:ext cx="4134960" cy="2280960"/>
          </a:xfrm>
          <a:prstGeom prst="rect">
            <a:avLst/>
          </a:prstGeom>
          <a:ln w="18360">
            <a:noFill/>
          </a:ln>
        </p:spPr>
      </p:pic>
      <p:sp>
        <p:nvSpPr>
          <p:cNvPr id="227" name="CustomShape 8"/>
          <p:cNvSpPr/>
          <p:nvPr/>
        </p:nvSpPr>
        <p:spPr>
          <a:xfrm rot="16158000">
            <a:off x="4816080" y="3103560"/>
            <a:ext cx="429120" cy="45741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9"/>
          <p:cNvSpPr/>
          <p:nvPr/>
        </p:nvSpPr>
        <p:spPr>
          <a:xfrm>
            <a:off x="1188720" y="5841000"/>
            <a:ext cx="7497720" cy="4453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Feature extraction &amp;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230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1128960" y="533880"/>
            <a:ext cx="617220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3840480" y="1648080"/>
            <a:ext cx="2285640" cy="72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7"/>
          <p:cNvSpPr/>
          <p:nvPr/>
        </p:nvSpPr>
        <p:spPr>
          <a:xfrm>
            <a:off x="0" y="1785960"/>
            <a:ext cx="990720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 rot="16158000">
            <a:off x="4768560" y="3953160"/>
            <a:ext cx="429120" cy="30189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9"/>
          <p:cNvSpPr/>
          <p:nvPr/>
        </p:nvSpPr>
        <p:spPr>
          <a:xfrm>
            <a:off x="1188720" y="5841000"/>
            <a:ext cx="7497720" cy="4453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3685680" y="2560320"/>
            <a:ext cx="2623320" cy="2543400"/>
          </a:xfrm>
          <a:prstGeom prst="rect">
            <a:avLst/>
          </a:prstGeom>
          <a:ln w="18360">
            <a:noFill/>
          </a:ln>
        </p:spPr>
      </p:pic>
      <p:sp>
        <p:nvSpPr>
          <p:cNvPr id="240" name="CustomShape 10"/>
          <p:cNvSpPr/>
          <p:nvPr/>
        </p:nvSpPr>
        <p:spPr>
          <a:xfrm rot="16182600">
            <a:off x="3160800" y="3557880"/>
            <a:ext cx="1945440" cy="497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Fully Connected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1"/>
          <p:cNvSpPr/>
          <p:nvPr/>
        </p:nvSpPr>
        <p:spPr>
          <a:xfrm rot="16182600">
            <a:off x="4290840" y="3363120"/>
            <a:ext cx="1555920" cy="497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12"/>
          <p:cNvSpPr/>
          <p:nvPr/>
        </p:nvSpPr>
        <p:spPr>
          <a:xfrm rot="16182600">
            <a:off x="5253120" y="3408840"/>
            <a:ext cx="1646280" cy="4975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244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"/>
          <p:cNvSpPr/>
          <p:nvPr/>
        </p:nvSpPr>
        <p:spPr>
          <a:xfrm>
            <a:off x="3108960" y="533880"/>
            <a:ext cx="486864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250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"/>
          <p:cNvSpPr/>
          <p:nvPr/>
        </p:nvSpPr>
        <p:spPr>
          <a:xfrm>
            <a:off x="3108960" y="533880"/>
            <a:ext cx="486864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95360" y="2011680"/>
            <a:ext cx="8874720" cy="9140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"/>
          <p:cNvSpPr/>
          <p:nvPr/>
        </p:nvSpPr>
        <p:spPr>
          <a:xfrm>
            <a:off x="488880" y="3566160"/>
            <a:ext cx="8906400" cy="22867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Picture 1" descr=""/>
          <p:cNvPicPr/>
          <p:nvPr/>
        </p:nvPicPr>
        <p:blipFill>
          <a:blip r:embed="rId2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258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5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6"/>
          <p:cNvSpPr/>
          <p:nvPr/>
        </p:nvSpPr>
        <p:spPr>
          <a:xfrm>
            <a:off x="1136520" y="461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6 – Summary &amp; 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592200" y="3895920"/>
            <a:ext cx="8596800" cy="19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ct val="20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Parameterize segmentation process for other types of ware.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20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Add more characters to the database.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ct val="20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Study possible corrections for bad detections.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561240" y="2239200"/>
            <a:ext cx="866808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ts val="106"/>
              </a:lnSpc>
              <a:buClr>
                <a:srgbClr val="000099"/>
              </a:buClr>
              <a:buFont typeface="Wingdings" charset="2"/>
              <a:buChar char="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Successful Character Recognition in round flat plates.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ts val="106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ts val="106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266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"/>
          <p:cNvSpPr/>
          <p:nvPr/>
        </p:nvSpPr>
        <p:spPr>
          <a:xfrm>
            <a:off x="3108960" y="533880"/>
            <a:ext cx="486864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 1"/>
          <p:cNvSpPr/>
          <p:nvPr/>
        </p:nvSpPr>
        <p:spPr>
          <a:xfrm>
            <a:off x="1741320" y="632268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"/>
          <p:cNvSpPr/>
          <p:nvPr/>
        </p:nvSpPr>
        <p:spPr>
          <a:xfrm>
            <a:off x="92160" y="6462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968400" y="1720800"/>
            <a:ext cx="8034840" cy="432828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"/>
          <p:cNvSpPr/>
          <p:nvPr/>
        </p:nvSpPr>
        <p:spPr>
          <a:xfrm>
            <a:off x="1478160" y="1917000"/>
            <a:ext cx="7795080" cy="36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–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 – Problem Description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6 – Summary &amp; Future 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6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7"/>
          <p:cNvSpPr/>
          <p:nvPr/>
        </p:nvSpPr>
        <p:spPr>
          <a:xfrm>
            <a:off x="417240" y="605880"/>
            <a:ext cx="756036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Line 1"/>
          <p:cNvSpPr/>
          <p:nvPr/>
        </p:nvSpPr>
        <p:spPr>
          <a:xfrm>
            <a:off x="1741320" y="632268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"/>
          <p:cNvSpPr/>
          <p:nvPr/>
        </p:nvSpPr>
        <p:spPr>
          <a:xfrm>
            <a:off x="123840" y="5872320"/>
            <a:ext cx="978264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David Álvarez Sánchez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154080" y="1905120"/>
            <a:ext cx="9752400" cy="441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Picture 6" descr=""/>
          <p:cNvPicPr/>
          <p:nvPr/>
        </p:nvPicPr>
        <p:blipFill>
          <a:blip r:embed="rId1"/>
          <a:stretch/>
        </p:blipFill>
        <p:spPr>
          <a:xfrm>
            <a:off x="-11160" y="87480"/>
            <a:ext cx="3942360" cy="1337760"/>
          </a:xfrm>
          <a:prstGeom prst="rect">
            <a:avLst/>
          </a:prstGeom>
          <a:ln>
            <a:noFill/>
          </a:ln>
        </p:spPr>
      </p:pic>
      <p:pic>
        <p:nvPicPr>
          <p:cNvPr id="275" name="Picture 1" descr=""/>
          <p:cNvPicPr/>
          <p:nvPr/>
        </p:nvPicPr>
        <p:blipFill>
          <a:blip r:embed="rId2"/>
          <a:stretch/>
        </p:blipFill>
        <p:spPr>
          <a:xfrm>
            <a:off x="4937760" y="1440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276" name="CustomShape 4"/>
          <p:cNvSpPr/>
          <p:nvPr/>
        </p:nvSpPr>
        <p:spPr>
          <a:xfrm>
            <a:off x="-14400" y="4140000"/>
            <a:ext cx="9906480" cy="170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3"/>
          <a:stretch/>
        </p:blipFill>
        <p:spPr>
          <a:xfrm>
            <a:off x="5636880" y="2577600"/>
            <a:ext cx="2628000" cy="932400"/>
          </a:xfrm>
          <a:prstGeom prst="rect">
            <a:avLst/>
          </a:prstGeom>
          <a:ln w="54720">
            <a:noFill/>
          </a:ln>
        </p:spPr>
      </p:pic>
      <p:pic>
        <p:nvPicPr>
          <p:cNvPr id="278" name="" descr=""/>
          <p:cNvPicPr/>
          <p:nvPr/>
        </p:nvPicPr>
        <p:blipFill>
          <a:blip r:embed="rId4"/>
          <a:stretch/>
        </p:blipFill>
        <p:spPr>
          <a:xfrm>
            <a:off x="1679400" y="1806480"/>
            <a:ext cx="3304800" cy="2368800"/>
          </a:xfrm>
          <a:prstGeom prst="rect">
            <a:avLst/>
          </a:prstGeom>
          <a:ln w="54720">
            <a:noFill/>
          </a:ln>
        </p:spPr>
      </p:pic>
      <p:pic>
        <p:nvPicPr>
          <p:cNvPr id="279" name="" descr=""/>
          <p:cNvPicPr/>
          <p:nvPr/>
        </p:nvPicPr>
        <p:blipFill>
          <a:blip r:embed="rId5"/>
          <a:stretch/>
        </p:blipFill>
        <p:spPr>
          <a:xfrm>
            <a:off x="8007480" y="91440"/>
            <a:ext cx="1775880" cy="137088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684000" y="2871000"/>
            <a:ext cx="4449600" cy="2961000"/>
          </a:xfrm>
          <a:prstGeom prst="rect">
            <a:avLst/>
          </a:prstGeom>
          <a:ln w="54720">
            <a:noFill/>
          </a:ln>
        </p:spPr>
      </p:pic>
      <p:sp>
        <p:nvSpPr>
          <p:cNvPr id="98" name="CustomShape 4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2289960" y="1648080"/>
            <a:ext cx="5397480" cy="72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6"/>
          <p:cNvSpPr/>
          <p:nvPr/>
        </p:nvSpPr>
        <p:spPr>
          <a:xfrm>
            <a:off x="1812240" y="1785960"/>
            <a:ext cx="614232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7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Manufacturing Process of Porcelain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7"/>
          <p:cNvSpPr/>
          <p:nvPr/>
        </p:nvSpPr>
        <p:spPr>
          <a:xfrm>
            <a:off x="6023520" y="2804400"/>
            <a:ext cx="3632400" cy="272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Preparing the mass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Powder atomization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Shaping the 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Burning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Glazing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Burning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Quality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371600" y="1554480"/>
            <a:ext cx="7122960" cy="4754160"/>
          </a:xfrm>
          <a:prstGeom prst="rect">
            <a:avLst/>
          </a:prstGeom>
          <a:ln w="54720">
            <a:noFill/>
          </a:ln>
        </p:spPr>
      </p:pic>
      <p:sp>
        <p:nvSpPr>
          <p:cNvPr id="107" name="CustomShape 4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112" name="CustomShape 4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4822920" y="1805400"/>
            <a:ext cx="4228920" cy="4228920"/>
          </a:xfrm>
          <a:prstGeom prst="rect">
            <a:avLst/>
          </a:prstGeom>
          <a:ln w="54720">
            <a:noFill/>
          </a:ln>
        </p:spPr>
      </p:pic>
      <p:sp>
        <p:nvSpPr>
          <p:cNvPr id="114" name="CustomShape 5"/>
          <p:cNvSpPr/>
          <p:nvPr/>
        </p:nvSpPr>
        <p:spPr>
          <a:xfrm>
            <a:off x="584640" y="1864800"/>
            <a:ext cx="3656880" cy="4022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6"/>
          <p:cNvSpPr/>
          <p:nvPr/>
        </p:nvSpPr>
        <p:spPr>
          <a:xfrm>
            <a:off x="767520" y="2175120"/>
            <a:ext cx="3839760" cy="3309480"/>
          </a:xfrm>
          <a:prstGeom prst="rect">
            <a:avLst/>
          </a:prstGeom>
          <a:noFill/>
          <a:ln w="54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Quality control after: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1) Burning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2) Glazing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3) Sorting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Estimated cost reduction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- 60% in HR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- 20% materials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365760" y="1607760"/>
            <a:ext cx="3721680" cy="2669040"/>
          </a:xfrm>
          <a:prstGeom prst="rect">
            <a:avLst/>
          </a:prstGeom>
          <a:ln w="54720">
            <a:noFill/>
          </a:ln>
        </p:spPr>
      </p:pic>
      <p:pic>
        <p:nvPicPr>
          <p:cNvPr id="117" name="Picture 1" descr=""/>
          <p:cNvPicPr/>
          <p:nvPr/>
        </p:nvPicPr>
        <p:blipFill>
          <a:blip r:embed="rId2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118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4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 – Problem Description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 rot="10779600">
            <a:off x="738000" y="4769280"/>
            <a:ext cx="3281760" cy="1164600"/>
          </a:xfrm>
          <a:prstGeom prst="rect">
            <a:avLst/>
          </a:prstGeom>
          <a:ln w="54720">
            <a:noFill/>
          </a:ln>
        </p:spPr>
      </p:pic>
      <p:sp>
        <p:nvSpPr>
          <p:cNvPr id="124" name="CustomShape 6"/>
          <p:cNvSpPr/>
          <p:nvPr/>
        </p:nvSpPr>
        <p:spPr>
          <a:xfrm>
            <a:off x="4992840" y="1736640"/>
            <a:ext cx="4073760" cy="19209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7"/>
          <p:cNvSpPr/>
          <p:nvPr/>
        </p:nvSpPr>
        <p:spPr>
          <a:xfrm>
            <a:off x="4632480" y="1874520"/>
            <a:ext cx="463536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7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3 groups of characters: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indent="-227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Sack of material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indent="-227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Shift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indent="-22752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Product 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>
            <a:off x="6269760" y="3194640"/>
            <a:ext cx="3632400" cy="272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ts val="12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 algn="just">
              <a:lnSpc>
                <a:spcPts val="88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>
            <a:off x="2574000" y="2685600"/>
            <a:ext cx="126720" cy="309600"/>
          </a:xfrm>
          <a:prstGeom prst="rect">
            <a:avLst/>
          </a:pr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TextShape 10"/>
          <p:cNvSpPr txBox="1"/>
          <p:nvPr/>
        </p:nvSpPr>
        <p:spPr>
          <a:xfrm>
            <a:off x="4717440" y="4816440"/>
            <a:ext cx="1317600" cy="39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6196680" y="4251240"/>
            <a:ext cx="420480" cy="1553760"/>
          </a:xfrm>
          <a:custGeom>
            <a:avLst/>
            <a:gdLst/>
            <a:ah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TextShape 12"/>
          <p:cNvSpPr txBox="1"/>
          <p:nvPr/>
        </p:nvSpPr>
        <p:spPr>
          <a:xfrm>
            <a:off x="6805440" y="4569120"/>
            <a:ext cx="2377440" cy="1463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SEGMENTATION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      </a:t>
            </a: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IDENTIFICATION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13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423000" y="2512800"/>
            <a:ext cx="8919720" cy="72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7"/>
          <p:cNvSpPr/>
          <p:nvPr/>
        </p:nvSpPr>
        <p:spPr>
          <a:xfrm>
            <a:off x="-365760" y="2650680"/>
            <a:ext cx="1014912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752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8"/>
          <p:cNvSpPr/>
          <p:nvPr/>
        </p:nvSpPr>
        <p:spPr>
          <a:xfrm>
            <a:off x="1834560" y="1554480"/>
            <a:ext cx="6267600" cy="72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9"/>
          <p:cNvSpPr/>
          <p:nvPr/>
        </p:nvSpPr>
        <p:spPr>
          <a:xfrm>
            <a:off x="1280160" y="1692360"/>
            <a:ext cx="713160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7520">
              <a:lnSpc>
                <a:spcPct val="100000"/>
              </a:lnSpc>
              <a:buBlip>
                <a:blip r:embed="rId3"/>
              </a:buBlip>
            </a:pPr>
            <a:r>
              <a:rPr b="1" lang="en-US" sz="2400" spc="-1" strike="noStrike" u="sng">
                <a:solidFill>
                  <a:srgbClr val="c5000b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c5000b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Objective: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segment individual characters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4"/>
          <a:stretch/>
        </p:blipFill>
        <p:spPr>
          <a:xfrm>
            <a:off x="3034080" y="3509280"/>
            <a:ext cx="3721680" cy="266904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143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423000" y="1756800"/>
            <a:ext cx="8919720" cy="72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7"/>
          <p:cNvSpPr/>
          <p:nvPr/>
        </p:nvSpPr>
        <p:spPr>
          <a:xfrm>
            <a:off x="-365760" y="1894680"/>
            <a:ext cx="1014912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752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678960" y="3560040"/>
            <a:ext cx="3278520" cy="2349720"/>
          </a:xfrm>
          <a:prstGeom prst="rect">
            <a:avLst/>
          </a:prstGeom>
          <a:ln w="54720">
            <a:noFill/>
          </a:ln>
        </p:spPr>
      </p:pic>
      <p:pic>
        <p:nvPicPr>
          <p:cNvPr id="151" name="" descr=""/>
          <p:cNvPicPr/>
          <p:nvPr/>
        </p:nvPicPr>
        <p:blipFill>
          <a:blip r:embed="rId4"/>
          <a:stretch/>
        </p:blipFill>
        <p:spPr>
          <a:xfrm>
            <a:off x="6684480" y="3625560"/>
            <a:ext cx="2231280" cy="2228760"/>
          </a:xfrm>
          <a:prstGeom prst="rect">
            <a:avLst/>
          </a:prstGeom>
          <a:ln w="54720">
            <a:noFill/>
          </a:ln>
        </p:spPr>
      </p:pic>
      <p:sp>
        <p:nvSpPr>
          <p:cNvPr id="152" name="CustomShape 8"/>
          <p:cNvSpPr/>
          <p:nvPr/>
        </p:nvSpPr>
        <p:spPr>
          <a:xfrm>
            <a:off x="4261680" y="4114800"/>
            <a:ext cx="2138400" cy="137088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9"/>
          <p:cNvSpPr/>
          <p:nvPr/>
        </p:nvSpPr>
        <p:spPr>
          <a:xfrm>
            <a:off x="2560320" y="2834640"/>
            <a:ext cx="521136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ts val="12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Outer Bounding Box of largest 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3880" cy="1411920"/>
          </a:xfrm>
          <a:prstGeom prst="rect">
            <a:avLst/>
          </a:prstGeom>
          <a:ln>
            <a:noFill/>
          </a:ln>
        </p:spPr>
      </p:pic>
      <p:sp>
        <p:nvSpPr>
          <p:cNvPr id="155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"/>
          <p:cNvSpPr/>
          <p:nvPr/>
        </p:nvSpPr>
        <p:spPr>
          <a:xfrm>
            <a:off x="2994120" y="808200"/>
            <a:ext cx="2799360" cy="3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"/>
          <p:cNvSpPr/>
          <p:nvPr/>
        </p:nvSpPr>
        <p:spPr>
          <a:xfrm>
            <a:off x="0" y="390600"/>
            <a:ext cx="7977600" cy="94968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4"/>
          <p:cNvSpPr/>
          <p:nvPr/>
        </p:nvSpPr>
        <p:spPr>
          <a:xfrm>
            <a:off x="1136520" y="533880"/>
            <a:ext cx="684108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92160" y="6534720"/>
            <a:ext cx="97826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423000" y="1756800"/>
            <a:ext cx="8919720" cy="72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7"/>
          <p:cNvSpPr/>
          <p:nvPr/>
        </p:nvSpPr>
        <p:spPr>
          <a:xfrm>
            <a:off x="-365760" y="1894680"/>
            <a:ext cx="1014912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752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476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1116720" y="3333600"/>
            <a:ext cx="2231280" cy="2228760"/>
          </a:xfrm>
          <a:prstGeom prst="rect">
            <a:avLst/>
          </a:prstGeom>
          <a:ln w="54720">
            <a:noFill/>
          </a:ln>
        </p:spPr>
      </p:pic>
      <p:sp>
        <p:nvSpPr>
          <p:cNvPr id="163" name="CustomShape 8"/>
          <p:cNvSpPr/>
          <p:nvPr/>
        </p:nvSpPr>
        <p:spPr>
          <a:xfrm>
            <a:off x="3693600" y="3771360"/>
            <a:ext cx="2670480" cy="146232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9"/>
          <p:cNvSpPr/>
          <p:nvPr/>
        </p:nvSpPr>
        <p:spPr>
          <a:xfrm>
            <a:off x="3461040" y="2654640"/>
            <a:ext cx="310824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just">
              <a:lnSpc>
                <a:spcPts val="12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Segment inner circle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4"/>
          <a:stretch/>
        </p:blipFill>
        <p:spPr>
          <a:xfrm>
            <a:off x="6739200" y="3254400"/>
            <a:ext cx="2175840" cy="2175840"/>
          </a:xfrm>
          <a:prstGeom prst="rect">
            <a:avLst/>
          </a:prstGeom>
          <a:ln w="54720">
            <a:noFill/>
          </a:ln>
        </p:spPr>
      </p:pic>
      <p:sp>
        <p:nvSpPr>
          <p:cNvPr id="166" name="CustomShape 10"/>
          <p:cNvSpPr/>
          <p:nvPr/>
        </p:nvSpPr>
        <p:spPr>
          <a:xfrm>
            <a:off x="2377440" y="5760720"/>
            <a:ext cx="5274360" cy="5839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" descr=""/>
          <p:cNvPicPr/>
          <p:nvPr/>
        </p:nvPicPr>
        <p:blipFill>
          <a:blip r:embed="rId5"/>
          <a:stretch/>
        </p:blipFill>
        <p:spPr>
          <a:xfrm>
            <a:off x="2524320" y="5873040"/>
            <a:ext cx="4947480" cy="39096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6436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1995-07-28T11:42:46Z</dcterms:created>
  <dc:creator>Alberto García, David Larrabeiti</dc:creator>
  <dc:description/>
  <dc:language>en-US</dc:language>
  <cp:lastModifiedBy/>
  <cp:lastPrinted>2016-10-31T10:19:49Z</cp:lastPrinted>
  <dcterms:modified xsi:type="dcterms:W3CDTF">2018-06-19T23:41:14Z</dcterms:modified>
  <cp:revision>19396</cp:revision>
  <dc:subject/>
  <dc:title>IPv6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